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2" r:id="rId3"/>
    <p:sldId id="261" r:id="rId4"/>
    <p:sldId id="260" r:id="rId5"/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6B3F3-2294-4F46-A5B0-2E15C117D2C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8D461-EC1F-47CD-9B16-E03F7325F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7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8D461-EC1F-47CD-9B16-E03F7325FD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5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6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0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6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7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7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4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8DE1-0459-451F-941C-2D989A52AAF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2524-F3AA-4CDC-857C-8782A1BF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27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3659"/>
            <a:ext cx="3962400" cy="6630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5497286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Corey Johnson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2016 </a:t>
            </a:r>
            <a:r>
              <a:rPr lang="en-US" sz="3200" b="1" dirty="0" smtClean="0"/>
              <a:t>Graduate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191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14300"/>
            <a:ext cx="4972050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5497286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Daniel </a:t>
            </a:r>
            <a:r>
              <a:rPr lang="en-US" sz="3200" b="1" dirty="0" err="1" smtClean="0"/>
              <a:t>Eisenhart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2015 Graduate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548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17" y="114300"/>
            <a:ext cx="3845566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5497286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Anthony </a:t>
            </a:r>
            <a:r>
              <a:rPr lang="en-US" sz="3200" b="1" dirty="0" err="1" smtClean="0"/>
              <a:t>Hoggatt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2014 Graduate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4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9200" y="914400"/>
            <a:ext cx="67056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5410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Michael Hammer</a:t>
            </a:r>
          </a:p>
          <a:p>
            <a:pPr algn="ctr"/>
            <a:r>
              <a:rPr lang="en-US" sz="3200" b="1" dirty="0" smtClean="0"/>
              <a:t>2013 Graduate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61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Joshua Carter</a:t>
            </a:r>
          </a:p>
          <a:p>
            <a:pPr algn="ctr"/>
            <a:r>
              <a:rPr lang="en-US" sz="3200" b="1" dirty="0" smtClean="0"/>
              <a:t>2012 Graduate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147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42" y="0"/>
            <a:ext cx="507775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4562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Joshua Breedlove</a:t>
            </a:r>
          </a:p>
          <a:p>
            <a:pPr algn="ctr"/>
            <a:r>
              <a:rPr lang="en-US" sz="3200" b="1" dirty="0" smtClean="0"/>
              <a:t>2011 Graduate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86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David Maxwell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2010 Graduate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Thomas Tucker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2008 Graduate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Rodney Allison</cp:lastModifiedBy>
  <cp:revision>7</cp:revision>
  <dcterms:created xsi:type="dcterms:W3CDTF">2013-07-31T14:14:03Z</dcterms:created>
  <dcterms:modified xsi:type="dcterms:W3CDTF">2017-08-07T15:11:57Z</dcterms:modified>
</cp:coreProperties>
</file>